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1" r:id="rId5"/>
    <p:sldId id="262" r:id="rId6"/>
    <p:sldId id="263" r:id="rId7"/>
    <p:sldId id="266" r:id="rId8"/>
    <p:sldId id="269" r:id="rId9"/>
    <p:sldId id="267" r:id="rId10"/>
    <p:sldId id="268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5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Picture 2" descr="Q:\MED2-A-Infekt-Klinische-Forschung\ABS-Kurse\Vorlagen ab 2018\Logos\ABS Logo_09.201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8408" y="5745298"/>
            <a:ext cx="2280253" cy="996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Q:\MED2-A-Infekt-Klinische-Forschung\ABS-Kurse\Vorlagen ab 2018\Logos\Akademie Logo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128" y="116632"/>
            <a:ext cx="4816850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794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590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046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Picture 2" descr="Q:\MED2-A-Infekt-Klinische-Forschung\ABS-Kurse\Vorlagen ab 2018\Logos\ABS Logo_09.201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470" y="6188124"/>
            <a:ext cx="1264453" cy="54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Q:\MED2-A-Infekt-Klinische-Forschung\ABS-Kurse\Vorlagen ab 2018\Logos\Akademie Logo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78" y="6222517"/>
            <a:ext cx="2844800" cy="508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38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868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31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25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2674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00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3222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70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4DF82-1942-4AF5-BEDE-480929F937F6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DB2D5-146C-42AF-B5C0-2F4056FD6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57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6000" dirty="0"/>
              <a:t>Angaben zur</a:t>
            </a:r>
            <a:br>
              <a:rPr lang="de-DE" sz="6000" dirty="0"/>
            </a:br>
            <a:r>
              <a:rPr lang="de-DE" sz="6000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sz="6000" dirty="0">
                <a:solidFill>
                  <a:srgbClr val="C00000"/>
                </a:solidFill>
              </a:rPr>
              <a:t>A</a:t>
            </a:r>
            <a:r>
              <a:rPr lang="de-DE" sz="6000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sz="6000" dirty="0">
                <a:solidFill>
                  <a:srgbClr val="C00000"/>
                </a:solidFill>
              </a:rPr>
              <a:t>B</a:t>
            </a:r>
            <a:r>
              <a:rPr lang="de-DE" sz="6000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sz="6000" dirty="0">
                <a:solidFill>
                  <a:srgbClr val="C00000"/>
                </a:solidFill>
              </a:rPr>
              <a:t>S</a:t>
            </a:r>
            <a:r>
              <a:rPr lang="de-DE" sz="6000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sz="6000" dirty="0"/>
              <a:t> </a:t>
            </a:r>
            <a:r>
              <a:rPr lang="de-DE" sz="6000" i="1" dirty="0"/>
              <a:t>expert</a:t>
            </a:r>
            <a:r>
              <a:rPr lang="de-DE" sz="6000" dirty="0"/>
              <a:t>-Arbeit</a:t>
            </a:r>
          </a:p>
        </p:txBody>
      </p:sp>
    </p:spTree>
    <p:extLst>
      <p:ext uri="{BB962C8B-B14F-4D97-AF65-F5344CB8AC3E}">
        <p14:creationId xmlns:p14="http://schemas.microsoft.com/office/powerpoint/2010/main" val="4209335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Fazit der 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dirty="0">
                <a:solidFill>
                  <a:srgbClr val="C00000"/>
                </a:solidFill>
              </a:rPr>
              <a:t>A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dirty="0">
                <a:solidFill>
                  <a:srgbClr val="C00000"/>
                </a:solidFill>
              </a:rPr>
              <a:t>B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dirty="0">
                <a:solidFill>
                  <a:srgbClr val="C00000"/>
                </a:solidFill>
              </a:rPr>
              <a:t>S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dirty="0"/>
              <a:t> </a:t>
            </a:r>
            <a:r>
              <a:rPr lang="de-DE" i="1" dirty="0"/>
              <a:t>expert</a:t>
            </a:r>
            <a:r>
              <a:rPr lang="de-DE" dirty="0"/>
              <a:t>-Arbeit</a:t>
            </a:r>
            <a:br>
              <a:rPr lang="de-DE" dirty="0"/>
            </a:br>
            <a:r>
              <a:rPr lang="de-DE" dirty="0">
                <a:solidFill>
                  <a:srgbClr val="C00000"/>
                </a:solidFill>
              </a:rPr>
              <a:t>(1 Folie)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Weitere Planungen</a:t>
            </a:r>
          </a:p>
          <a:p>
            <a:r>
              <a:rPr lang="de-DE" dirty="0"/>
              <a:t>Wie hoch war der zeitliche Aufwand? </a:t>
            </a:r>
          </a:p>
          <a:p>
            <a:pPr marL="0" indent="0">
              <a:buNone/>
            </a:pPr>
            <a:r>
              <a:rPr lang="de-DE" dirty="0"/>
              <a:t>	Bitte geben Sie an, wie viele Stunden Sie jeweils zur 	Planung (Gestaltung), zur Durchführung (Visiten, 	Schulungen, Aktendurchsicht) und zur Auswertung der 	Ergebnisse benötigt haben.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Vielen Dank!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6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Gliederung der 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dirty="0">
                <a:solidFill>
                  <a:srgbClr val="C00000"/>
                </a:solidFill>
              </a:rPr>
              <a:t>A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dirty="0">
                <a:solidFill>
                  <a:srgbClr val="C00000"/>
                </a:solidFill>
              </a:rPr>
              <a:t>B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dirty="0">
                <a:solidFill>
                  <a:srgbClr val="C00000"/>
                </a:solidFill>
              </a:rPr>
              <a:t>S</a:t>
            </a: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dirty="0"/>
              <a:t> </a:t>
            </a:r>
            <a:r>
              <a:rPr lang="de-DE" i="1" dirty="0"/>
              <a:t>expert</a:t>
            </a:r>
            <a:r>
              <a:rPr lang="de-DE" dirty="0"/>
              <a:t>-Arbeit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204864"/>
            <a:ext cx="10972800" cy="3921300"/>
          </a:xfrm>
        </p:spPr>
        <p:txBody>
          <a:bodyPr>
            <a:normAutofit/>
          </a:bodyPr>
          <a:lstStyle/>
          <a:p>
            <a:r>
              <a:rPr lang="de-DE" sz="2800" dirty="0"/>
              <a:t>Teil 1: Angaben zu strukturellen und personellen Voraussetzungen</a:t>
            </a:r>
          </a:p>
          <a:p>
            <a:endParaRPr lang="de-DE" sz="2800" dirty="0"/>
          </a:p>
          <a:p>
            <a:r>
              <a:rPr lang="de-DE" sz="2800" dirty="0"/>
              <a:t>Teil 2: Inhalt der ABS </a:t>
            </a:r>
            <a:r>
              <a:rPr lang="de-DE" sz="2800" i="1" dirty="0"/>
              <a:t>expert</a:t>
            </a:r>
            <a:r>
              <a:rPr lang="de-DE" sz="2800" dirty="0"/>
              <a:t>‐Arbeit</a:t>
            </a:r>
          </a:p>
          <a:p>
            <a:endParaRPr lang="de-DE" sz="2800" dirty="0"/>
          </a:p>
          <a:p>
            <a:r>
              <a:rPr lang="de-DE" sz="2800" dirty="0"/>
              <a:t>Teil 3: „Persönliches“ Fazit</a:t>
            </a:r>
          </a:p>
        </p:txBody>
      </p:sp>
    </p:spTree>
    <p:extLst>
      <p:ext uri="{BB962C8B-B14F-4D97-AF65-F5344CB8AC3E}">
        <p14:creationId xmlns:p14="http://schemas.microsoft.com/office/powerpoint/2010/main" val="31535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6000" dirty="0"/>
              <a:t>Teil 1</a:t>
            </a:r>
          </a:p>
        </p:txBody>
      </p:sp>
    </p:spTree>
    <p:extLst>
      <p:ext uri="{BB962C8B-B14F-4D97-AF65-F5344CB8AC3E}">
        <p14:creationId xmlns:p14="http://schemas.microsoft.com/office/powerpoint/2010/main" val="250920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Angabe Strukturqualität Krankenhaus </a:t>
            </a:r>
            <a:r>
              <a:rPr lang="de-DE" dirty="0">
                <a:solidFill>
                  <a:srgbClr val="C00000"/>
                </a:solidFill>
              </a:rPr>
              <a:t>(1 Folie)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Anzahl der Krankenhausbetten (ggfs. wichtigste Fachdisziplinen)</a:t>
            </a:r>
          </a:p>
          <a:p>
            <a:r>
              <a:rPr lang="de-DE" dirty="0"/>
              <a:t>Angabe, ob eine Apotheke im Krankenhaus verfügbar ist</a:t>
            </a:r>
          </a:p>
          <a:p>
            <a:r>
              <a:rPr lang="de-DE" dirty="0"/>
              <a:t>Angabe, ob eine mikrobiologische Diagnostik im Krankenhaus verfügbar ist</a:t>
            </a:r>
          </a:p>
        </p:txBody>
      </p:sp>
    </p:spTree>
    <p:extLst>
      <p:ext uri="{BB962C8B-B14F-4D97-AF65-F5344CB8AC3E}">
        <p14:creationId xmlns:p14="http://schemas.microsoft.com/office/powerpoint/2010/main" val="2764268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Angabe Strukturqualität </a:t>
            </a:r>
            <a:br>
              <a:rPr lang="de-DE" dirty="0"/>
            </a:br>
            <a:r>
              <a:rPr lang="de-DE" dirty="0"/>
              <a:t>ABS-Programm </a:t>
            </a:r>
            <a:r>
              <a:rPr lang="de-DE" dirty="0">
                <a:solidFill>
                  <a:srgbClr val="C00000"/>
                </a:solidFill>
              </a:rPr>
              <a:t>(1 Folie)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Angabe, ob Daten zu Erreger, Resistenz und AB-Verbrauch verfügbar sind</a:t>
            </a:r>
          </a:p>
          <a:p>
            <a:r>
              <a:rPr lang="de-DE" dirty="0"/>
              <a:t>Angabe, ob das Krankenhaus an einem übergeordneten </a:t>
            </a:r>
            <a:r>
              <a:rPr lang="de-DE" dirty="0" err="1"/>
              <a:t>Surveillance</a:t>
            </a:r>
            <a:r>
              <a:rPr lang="de-DE" dirty="0"/>
              <a:t>-Projekt teilnimmt</a:t>
            </a:r>
          </a:p>
          <a:p>
            <a:r>
              <a:rPr lang="de-DE" dirty="0"/>
              <a:t>Angabe, ob hausinterne Leitlinien verfügbar sind</a:t>
            </a:r>
          </a:p>
          <a:p>
            <a:r>
              <a:rPr lang="de-DE" dirty="0"/>
              <a:t>Angabe zu Mandat und Deputat des ABS-Teams (falls vorhanden)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33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Angabe Ersteller </a:t>
            </a:r>
            <a:r>
              <a:rPr lang="de-DE" sz="4000" dirty="0">
                <a:solidFill>
                  <a:srgbClr val="C00000"/>
                </a:solidFill>
              </a:rPr>
              <a:t>(1 Folie)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Berufsgruppe (Arzt/Apotheker)</a:t>
            </a:r>
          </a:p>
          <a:p>
            <a:r>
              <a:rPr lang="de-DE" dirty="0"/>
              <a:t>Fachrichtung (Internist, Fachapotheker, Mikrobiologe, Intensivmediziner, etc.)</a:t>
            </a:r>
          </a:p>
          <a:p>
            <a:r>
              <a:rPr lang="de-DE" dirty="0"/>
              <a:t>Position im Krankenhaus (z.B. Oberarzt) incl. Kommissionszugehörigkeit sowie in Bezug auf ABS </a:t>
            </a:r>
          </a:p>
        </p:txBody>
      </p:sp>
    </p:spTree>
    <p:extLst>
      <p:ext uri="{BB962C8B-B14F-4D97-AF65-F5344CB8AC3E}">
        <p14:creationId xmlns:p14="http://schemas.microsoft.com/office/powerpoint/2010/main" val="1646152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6000" dirty="0"/>
              <a:t>Teil 2</a:t>
            </a:r>
          </a:p>
        </p:txBody>
      </p:sp>
    </p:spTree>
    <p:extLst>
      <p:ext uri="{BB962C8B-B14F-4D97-AF65-F5344CB8AC3E}">
        <p14:creationId xmlns:p14="http://schemas.microsoft.com/office/powerpoint/2010/main" val="810964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Inhalt der </a:t>
            </a:r>
            <a:r>
              <a:rPr lang="de-DE" sz="4000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sz="4000" dirty="0">
                <a:solidFill>
                  <a:srgbClr val="C00000"/>
                </a:solidFill>
              </a:rPr>
              <a:t>A</a:t>
            </a:r>
            <a:r>
              <a:rPr lang="de-DE" sz="4000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sz="4000" dirty="0">
                <a:solidFill>
                  <a:srgbClr val="C00000"/>
                </a:solidFill>
              </a:rPr>
              <a:t>B</a:t>
            </a:r>
            <a:r>
              <a:rPr lang="de-DE" sz="4000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sz="4000" dirty="0">
                <a:solidFill>
                  <a:srgbClr val="C00000"/>
                </a:solidFill>
              </a:rPr>
              <a:t>S</a:t>
            </a:r>
            <a:r>
              <a:rPr lang="de-DE" sz="4000" dirty="0">
                <a:solidFill>
                  <a:schemeClr val="bg1">
                    <a:lumMod val="65000"/>
                  </a:schemeClr>
                </a:solidFill>
              </a:rPr>
              <a:t>|</a:t>
            </a:r>
            <a:r>
              <a:rPr lang="de-DE" sz="4000" dirty="0"/>
              <a:t> </a:t>
            </a:r>
            <a:r>
              <a:rPr lang="de-DE" sz="4000" i="1" dirty="0"/>
              <a:t>expert</a:t>
            </a:r>
            <a:r>
              <a:rPr lang="de-DE" sz="4000" dirty="0"/>
              <a:t>-Arbeit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08526"/>
          </a:xfrm>
        </p:spPr>
        <p:txBody>
          <a:bodyPr>
            <a:normAutofit fontScale="92500" lnSpcReduction="20000"/>
          </a:bodyPr>
          <a:lstStyle/>
          <a:p>
            <a:r>
              <a:rPr lang="de-DE" sz="3300" dirty="0"/>
              <a:t>Welche Maßnahme wurde entwickelt?</a:t>
            </a:r>
          </a:p>
          <a:p>
            <a:r>
              <a:rPr lang="de-DE" sz="3300" dirty="0"/>
              <a:t>Wo und wie wurde die Maßnahme durchgeführt?</a:t>
            </a:r>
          </a:p>
          <a:p>
            <a:r>
              <a:rPr lang="de-DE" sz="3300" dirty="0"/>
              <a:t>Welche ABS-Tools wurden genutzt oder entwickelt (z.B. Leitlinie, Sonderrezept etc.)? Wenn ja, bitte mitbringen oder darstellen!</a:t>
            </a:r>
          </a:p>
          <a:p>
            <a:r>
              <a:rPr lang="de-DE" sz="3300" dirty="0"/>
              <a:t>Wurden Prozessindikatoren definiert und gemessen?</a:t>
            </a:r>
          </a:p>
          <a:p>
            <a:r>
              <a:rPr lang="de-DE" sz="3300" dirty="0"/>
              <a:t>Wie wurde der Erfolg der Maßnahme ansonsten überprüft oder gemessen?</a:t>
            </a:r>
          </a:p>
          <a:p>
            <a:r>
              <a:rPr lang="de-DE" sz="3300" dirty="0"/>
              <a:t>Wer war noch beteiligt (z.B. Interaktion mit Fachabteilungen), gab es Implementationsbarrieren?</a:t>
            </a:r>
          </a:p>
          <a:p>
            <a:r>
              <a:rPr lang="de-DE" sz="3300" dirty="0"/>
              <a:t>Ergebnisdarstellung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5970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6000" dirty="0"/>
              <a:t>Teil 3</a:t>
            </a:r>
          </a:p>
        </p:txBody>
      </p:sp>
    </p:spTree>
    <p:extLst>
      <p:ext uri="{BB962C8B-B14F-4D97-AF65-F5344CB8AC3E}">
        <p14:creationId xmlns:p14="http://schemas.microsoft.com/office/powerpoint/2010/main" val="183430518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Office PowerPoint</Application>
  <PresentationFormat>Breitbild</PresentationFormat>
  <Paragraphs>37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Larissa</vt:lpstr>
      <vt:lpstr>Angaben zur |A|B|S| expert-Arbeit</vt:lpstr>
      <vt:lpstr>Gliederung der |A|B|S| expert-Arbeit</vt:lpstr>
      <vt:lpstr>Teil 1</vt:lpstr>
      <vt:lpstr>Angabe Strukturqualität Krankenhaus (1 Folie)</vt:lpstr>
      <vt:lpstr>Angabe Strukturqualität  ABS-Programm (1 Folie)</vt:lpstr>
      <vt:lpstr>Angabe Ersteller (1 Folie)</vt:lpstr>
      <vt:lpstr>Teil 2</vt:lpstr>
      <vt:lpstr>Inhalt der |A|B|S| expert-Arbeit</vt:lpstr>
      <vt:lpstr>Teil 3</vt:lpstr>
      <vt:lpstr>Fazit der |A|B|S| expert-Arbeit (1 Folie)</vt:lpstr>
    </vt:vector>
  </TitlesOfParts>
  <Company>Uniklinikum Freiburg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Michaela Schmid</dc:creator>
  <cp:lastModifiedBy>Christoph Scheurich</cp:lastModifiedBy>
  <cp:revision>22</cp:revision>
  <dcterms:created xsi:type="dcterms:W3CDTF">2018-11-07T08:53:51Z</dcterms:created>
  <dcterms:modified xsi:type="dcterms:W3CDTF">2025-11-19T09:26:35Z</dcterms:modified>
</cp:coreProperties>
</file>